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1" r:id="rId5"/>
    <p:sldId id="284" r:id="rId6"/>
    <p:sldId id="278" r:id="rId7"/>
    <p:sldId id="261" r:id="rId8"/>
    <p:sldId id="293" r:id="rId9"/>
    <p:sldId id="294" r:id="rId10"/>
    <p:sldId id="279" r:id="rId11"/>
    <p:sldId id="265" r:id="rId12"/>
    <p:sldId id="28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6449" autoAdjust="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ar titl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ro-RO"/>
              <a:t>Faceți clic pe pictogramă pentru a adăuga un tabel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ro-RO"/>
              <a:t>Faceți clic pe pictogramă pentru a adăuga un tabel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8337" y="1459832"/>
            <a:ext cx="12320337" cy="5398168"/>
          </a:xfrm>
        </p:spPr>
        <p:txBody>
          <a:bodyPr/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ro-RO" sz="36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Proiectarea, implementarea și testarea </a:t>
            </a:r>
            <a:br>
              <a:rPr lang="en-US" sz="36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o-RO" sz="36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structurilor clasice de control</a:t>
            </a:r>
            <a:br>
              <a:rPr lang="en-US" sz="36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36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36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36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b="1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Camera Web </a:t>
            </a:r>
            <a:r>
              <a:rPr lang="en-US" sz="3600" b="1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inteligenta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8774" y="-1024128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 err="1"/>
              <a:t>Scopul</a:t>
            </a:r>
            <a:r>
              <a:rPr lang="en-US" dirty="0"/>
              <a:t> </a:t>
            </a:r>
            <a:r>
              <a:rPr lang="en-US" dirty="0" err="1"/>
              <a:t>Proiectului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1" y="2057398"/>
            <a:ext cx="5791199" cy="3304675"/>
          </a:xfrm>
          <a:noFill/>
        </p:spPr>
        <p:txBody>
          <a:bodyPr anchor="t">
            <a:normAutofit/>
          </a:bodyPr>
          <a:lstStyle/>
          <a:p>
            <a:pPr marL="0" marR="0" indent="360045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Scopul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acestui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proiect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este de a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oferi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un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 control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care sa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actioneze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precum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 camera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inteligenta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care se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roteste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axele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X si Y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astfel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incat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sa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pastreze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centrul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camerei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fata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persoanei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detectate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folosind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detectare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faciala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 python, o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placuta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Arduino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Uno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R3,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doua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dirty="0" err="1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servomotoare</a:t>
            </a:r>
            <a:r>
              <a:rPr lang="fr-FR" sz="16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si o camera Web.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7" name="Imagine 6" descr="O imagine care conține computer, electronice, gadget, Dispozitiv electronic&#10;&#10;Descriere generată automat">
            <a:extLst>
              <a:ext uri="{FF2B5EF4-FFF2-40B4-BE49-F238E27FC236}">
                <a16:creationId xmlns:a16="http://schemas.microsoft.com/office/drawing/2014/main" id="{B1D8982B-2100-98D9-1735-89BB6AA773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0" b="38432"/>
          <a:stretch/>
        </p:blipFill>
        <p:spPr>
          <a:xfrm>
            <a:off x="6524123" y="1624262"/>
            <a:ext cx="5122445" cy="360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55031"/>
          </a:xfrm>
          <a:noFill/>
        </p:spPr>
        <p:txBody>
          <a:bodyPr>
            <a:noAutofit/>
          </a:bodyPr>
          <a:lstStyle/>
          <a:p>
            <a:r>
              <a:rPr lang="en-US" sz="4800" dirty="0" err="1"/>
              <a:t>Specificatii</a:t>
            </a:r>
            <a:endParaRPr lang="en-US" sz="48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0150CAE-E58C-85AA-EC06-E43C008326FF}"/>
              </a:ext>
            </a:extLst>
          </p:cNvPr>
          <p:cNvSpPr txBox="1">
            <a:spLocks/>
          </p:cNvSpPr>
          <p:nvPr/>
        </p:nvSpPr>
        <p:spPr>
          <a:xfrm>
            <a:off x="0" y="2053086"/>
            <a:ext cx="12191999" cy="390776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obtinut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un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prototip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complet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functional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care in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ansamblu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reprezinta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 camera web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foarte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performanta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Aceasta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ajusteaza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mentine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fata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persoanei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mai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apropiata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camera in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centrul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frame-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ului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video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In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urma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implementarii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unui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regulator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PID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obtinut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niste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performante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foarte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bune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astfel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camera se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ajusteaza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foarte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fin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daca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persoana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misca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lent,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iar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daca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persoana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misca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brusc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camera se va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misca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repede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dupa care va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incetini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astfel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timpul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necesar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centra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fata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 fie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minim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si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pozitia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 fie cat mai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exacta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7838" y="0"/>
            <a:ext cx="7904161" cy="1331495"/>
          </a:xfrm>
          <a:noFill/>
        </p:spPr>
        <p:txBody>
          <a:bodyPr anchor="ctr"/>
          <a:lstStyle/>
          <a:p>
            <a:pPr algn="ctr"/>
            <a:r>
              <a:rPr lang="en-US" dirty="0"/>
              <a:t>Etapa de </a:t>
            </a:r>
            <a:r>
              <a:rPr lang="en-US" dirty="0" err="1"/>
              <a:t>proiectare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167" y="1331495"/>
            <a:ext cx="7347285" cy="470033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Prima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etapa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proiectarea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sistemului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reprezentat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liste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componentele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hardware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necesare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implementarii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realizat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schema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proiectare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care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erau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detaliate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conexiunile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componentelor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cautat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internet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informatii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legate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controlul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Micro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Servomotoarelor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SG90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cautat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informatii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legate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Image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Processing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Open Computer Vision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realizat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 lista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etapele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software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necesare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implementarii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inceput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Implementarea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cautat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internet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implementare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regulatoarelor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ArduinoIDE</a:t>
            </a:r>
            <a:endParaRPr lang="en-US" dirty="0"/>
          </a:p>
        </p:txBody>
      </p:sp>
      <p:pic>
        <p:nvPicPr>
          <p:cNvPr id="7" name="Substituent imagine 6" descr="O imagine care conține Chip de om, îmbrăcăminte, persoană, om&#10;&#10;Descriere generată automat">
            <a:extLst>
              <a:ext uri="{FF2B5EF4-FFF2-40B4-BE49-F238E27FC236}">
                <a16:creationId xmlns:a16="http://schemas.microsoft.com/office/drawing/2014/main" id="{6CC2D00C-8F74-032E-352A-5CB70453E9B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4" r="265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D30F1D2D-46BB-F61F-C401-3ECC05C804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287866"/>
            <a:ext cx="7052733" cy="1142044"/>
          </a:xfrm>
        </p:spPr>
        <p:txBody>
          <a:bodyPr/>
          <a:lstStyle/>
          <a:p>
            <a:r>
              <a:rPr lang="en-US" sz="1800" b="1" kern="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Implementarea sistemului de control</a:t>
            </a:r>
            <a:br>
              <a:rPr lang="en-US" sz="1800" b="1" kern="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6" name="Substituent imagine 5" descr="O imagine care conține electronice, Inginerie electronică, cablu, Cabluri electrice&#10;&#10;Descriere generată automat">
            <a:extLst>
              <a:ext uri="{FF2B5EF4-FFF2-40B4-BE49-F238E27FC236}">
                <a16:creationId xmlns:a16="http://schemas.microsoft.com/office/drawing/2014/main" id="{00C920B6-7D64-B8AA-88C2-2C67228E27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18" r="20618"/>
          <a:stretch>
            <a:fillRect/>
          </a:stretch>
        </p:blipFill>
        <p:spPr>
          <a:xfrm flipH="1">
            <a:off x="6978770" y="-22225"/>
            <a:ext cx="5213230" cy="6880225"/>
          </a:xfrm>
        </p:spPr>
      </p:pic>
      <p:sp>
        <p:nvSpPr>
          <p:cNvPr id="7" name="CasetăText 6">
            <a:extLst>
              <a:ext uri="{FF2B5EF4-FFF2-40B4-BE49-F238E27FC236}">
                <a16:creationId xmlns:a16="http://schemas.microsoft.com/office/drawing/2014/main" id="{CACD14F7-781A-C142-A740-A44DA7C0AE88}"/>
              </a:ext>
            </a:extLst>
          </p:cNvPr>
          <p:cNvSpPr txBox="1"/>
          <p:nvPr/>
        </p:nvSpPr>
        <p:spPr>
          <a:xfrm>
            <a:off x="-1" y="1429910"/>
            <a:ext cx="7177177" cy="4991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Prima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etapa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implementarea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sistemului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control 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fost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implementarea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unui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python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detectarea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faciala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folosind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libraria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OpenCV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camera web de la laptop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modificat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codul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python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acesta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imi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returneze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vaolri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coordonatele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fetelor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detectate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Programul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bloca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dadea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crash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daca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cadru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apareau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doua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sau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mai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o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fata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iar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astfel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decis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conditionez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programul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prelucreze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prima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fata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detectata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cel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mai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aproape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camera 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achizitionat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placuta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Arduino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Uno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cele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doua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servomotoare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testat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functionarea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acestora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Dupa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intelegerea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modului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prin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care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servomotoarele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functioneaza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modificat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codul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programului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python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astfel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acesta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trimita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coordonatele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extrase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din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imagine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catre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ArduinoIDE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printr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-un port Serial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folosind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libraria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serial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un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C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ArduinoIDE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care sa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citeasca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prin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portul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Serial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coordonatele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trimise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catre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PyCharm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sa le transforme in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numere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reale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codul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din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ArduinoIDE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actionarea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servomotoarelor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acestea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deplaseze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un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creion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micut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atasat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servomotoare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catre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fata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mea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Dupa ce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perfectionat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toate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acestea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procestul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functioneze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corect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achizitionat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 camera Web si un support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asemanator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unui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robotic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care sa montez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cele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doua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servo.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modificat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PyCharm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camera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folosita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captarea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imiginilor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din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default 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laptopului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meu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montata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support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un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regulator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PID 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Fine tuning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testat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sistemul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adus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imbunatatiri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semnificative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893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54E9A275-5361-8276-5D9C-26B288DD54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56149" y="0"/>
            <a:ext cx="3901783" cy="685799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CBB1F47-0DA2-AE90-101F-95FC24AE3B3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6656149" cy="147511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Testare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și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analiza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rezultate</a:t>
            </a:r>
            <a:endParaRPr lang="en-US" sz="28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CA822B93-9603-08DA-C681-CF6895D520F2}"/>
              </a:ext>
            </a:extLst>
          </p:cNvPr>
          <p:cNvSpPr txBox="1">
            <a:spLocks/>
          </p:cNvSpPr>
          <p:nvPr/>
        </p:nvSpPr>
        <p:spPr>
          <a:xfrm>
            <a:off x="491706" y="1811547"/>
            <a:ext cx="5604294" cy="4684143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derulat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nenumarate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teste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verifica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daca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sistemul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functioneaza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corect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incercat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imbin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imbunatatirea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sistemului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testarea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astfel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dupa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fiecare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modificare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adusa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testat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conseciintele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aduse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sitemului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ajuns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mai buna varianta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din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punct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vedere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stabilitatii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timpului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raspuns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erorii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pozitie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975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 err="1"/>
              <a:t>Concluzii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63903" y="2024781"/>
            <a:ext cx="5886376" cy="4137189"/>
          </a:xfrm>
          <a:noFill/>
        </p:spPr>
        <p:txBody>
          <a:bodyPr>
            <a:normAutofit/>
          </a:bodyPr>
          <a:lstStyle/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pornit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la o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simpla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realizat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nu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doar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acesteia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ci si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perfectionarea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functionarii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acesteia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realizat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unul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singur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proiectarea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asamblarea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comanda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componentelor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hardware , cat si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proiectarea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scrierea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perfectionarea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codurilor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scrise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Python si C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PyCharm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ArduinoIDE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5487790" cy="4137189"/>
          </a:xfrm>
          <a:noFill/>
        </p:spPr>
        <p:txBody>
          <a:bodyPr>
            <a:normAutofit/>
          </a:bodyPr>
          <a:lstStyle/>
          <a:p>
            <a:pPr marL="817245" marR="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Doresc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lucrez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continuare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urmatoarele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imbunatatiri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Imbunatatirea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detectiei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fetelor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incat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acum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sunt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momente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care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Libraria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OpenCV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folosita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recunoaste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umbre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obiecte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precum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haine si nu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recunoaste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fetele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daca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acestea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sunt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putin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rasucite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Folosirea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unei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camere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4K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Inlocuirea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celor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doua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servo SG90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MG995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pentru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un control mai lin si mai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silentios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Q&amp;A SESSIONS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" name="Substituent conținut 9" descr="O imagine care conține îmbrăcăminte, persoană, de interior, băiat&#10;&#10;Descriere generată automat">
            <a:extLst>
              <a:ext uri="{FF2B5EF4-FFF2-40B4-BE49-F238E27FC236}">
                <a16:creationId xmlns:a16="http://schemas.microsoft.com/office/drawing/2014/main" id="{3E65276E-6C53-51FD-CEE7-2FF13E5D41E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041" y="1691640"/>
            <a:ext cx="6207918" cy="4138612"/>
          </a:xfrm>
        </p:spPr>
      </p:pic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Multumesc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Urcan Alexandru-Raul</a:t>
            </a:r>
          </a:p>
          <a:p>
            <a:r>
              <a:rPr lang="en-US" dirty="0" err="1"/>
              <a:t>Grupa</a:t>
            </a:r>
            <a:r>
              <a:rPr lang="en-US" dirty="0"/>
              <a:t> 30133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{A8DBFB5E-8BA8-48B7-9E7A-6223ED03AE77}tf55661986_win32</Template>
  <TotalTime>0</TotalTime>
  <Words>671</Words>
  <Application>Microsoft Office PowerPoint</Application>
  <PresentationFormat>Ecran lat</PresentationFormat>
  <Paragraphs>46</Paragraphs>
  <Slides>9</Slides>
  <Notes>5</Notes>
  <HiddenSlides>0</HiddenSlides>
  <MMClips>1</MMClips>
  <ScaleCrop>false</ScaleCrop>
  <HeadingPairs>
    <vt:vector size="6" baseType="variant">
      <vt:variant>
        <vt:lpstr>Fonturi utilizate</vt:lpstr>
      </vt:variant>
      <vt:variant>
        <vt:i4>7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9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Cambria</vt:lpstr>
      <vt:lpstr>Symbol</vt:lpstr>
      <vt:lpstr>Wingdings</vt:lpstr>
      <vt:lpstr>Custom</vt:lpstr>
      <vt:lpstr>Proiectarea, implementarea și testarea  structurilor clasice de control    Camera Web inteligenta</vt:lpstr>
      <vt:lpstr>Scopul Proiectului</vt:lpstr>
      <vt:lpstr>Specificatii</vt:lpstr>
      <vt:lpstr>Etapa de proiectare</vt:lpstr>
      <vt:lpstr>Implementarea sistemului de control </vt:lpstr>
      <vt:lpstr>Prezentare PowerPoint</vt:lpstr>
      <vt:lpstr>Concluzii</vt:lpstr>
      <vt:lpstr>Q&amp;A SESSIONS</vt:lpstr>
      <vt:lpstr>Multumesc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Alexandru Raul Urcan</dc:creator>
  <cp:lastModifiedBy>Alexandru Raul Urcan</cp:lastModifiedBy>
  <cp:revision>1</cp:revision>
  <dcterms:created xsi:type="dcterms:W3CDTF">2024-06-04T12:52:55Z</dcterms:created>
  <dcterms:modified xsi:type="dcterms:W3CDTF">2024-06-04T13:27:06Z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5b58b62f-6f94-46bd-8089-18e64b0a9abb_Enabled">
    <vt:lpwstr>true</vt:lpwstr>
  </property>
  <property fmtid="{D5CDD505-2E9C-101B-9397-08002B2CF9AE}" pid="5" name="MSIP_Label_5b58b62f-6f94-46bd-8089-18e64b0a9abb_SetDate">
    <vt:lpwstr>2024-06-04T13:26:43Z</vt:lpwstr>
  </property>
  <property fmtid="{D5CDD505-2E9C-101B-9397-08002B2CF9AE}" pid="6" name="MSIP_Label_5b58b62f-6f94-46bd-8089-18e64b0a9abb_Method">
    <vt:lpwstr>Standard</vt:lpwstr>
  </property>
  <property fmtid="{D5CDD505-2E9C-101B-9397-08002B2CF9AE}" pid="7" name="MSIP_Label_5b58b62f-6f94-46bd-8089-18e64b0a9abb_Name">
    <vt:lpwstr>defa4170-0d19-0005-0004-bc88714345d2</vt:lpwstr>
  </property>
  <property fmtid="{D5CDD505-2E9C-101B-9397-08002B2CF9AE}" pid="8" name="MSIP_Label_5b58b62f-6f94-46bd-8089-18e64b0a9abb_SiteId">
    <vt:lpwstr>a6eb79fa-c4a9-4cce-818d-b85274d15305</vt:lpwstr>
  </property>
  <property fmtid="{D5CDD505-2E9C-101B-9397-08002B2CF9AE}" pid="9" name="MSIP_Label_5b58b62f-6f94-46bd-8089-18e64b0a9abb_ActionId">
    <vt:lpwstr>d3eebc1e-68a7-466e-8c12-62dd85b8474b</vt:lpwstr>
  </property>
  <property fmtid="{D5CDD505-2E9C-101B-9397-08002B2CF9AE}" pid="10" name="MSIP_Label_5b58b62f-6f94-46bd-8089-18e64b0a9abb_ContentBits">
    <vt:lpwstr>0</vt:lpwstr>
  </property>
</Properties>
</file>

<file path=docProps/thumbnail.jpeg>
</file>